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314" r:id="rId2"/>
    <p:sldId id="315" r:id="rId3"/>
    <p:sldId id="349" r:id="rId4"/>
    <p:sldId id="350" r:id="rId5"/>
    <p:sldId id="527" r:id="rId6"/>
    <p:sldId id="528" r:id="rId7"/>
    <p:sldId id="529" r:id="rId8"/>
    <p:sldId id="530" r:id="rId9"/>
    <p:sldId id="531" r:id="rId10"/>
    <p:sldId id="532" r:id="rId11"/>
    <p:sldId id="533" r:id="rId12"/>
    <p:sldId id="534" r:id="rId13"/>
    <p:sldId id="312" r:id="rId14"/>
    <p:sldId id="313" r:id="rId15"/>
  </p:sldIdLst>
  <p:sldSz cx="2438400" cy="243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Kali" id="{34AF0C02-A726-448E-851E-FBD677624B69}">
          <p14:sldIdLst>
            <p14:sldId id="314"/>
            <p14:sldId id="315"/>
          </p14:sldIdLst>
        </p14:section>
        <p14:section name="Parrot" id="{ADB9E462-61AF-40FA-AAA5-8FF9A23D0AE9}">
          <p14:sldIdLst>
            <p14:sldId id="349"/>
            <p14:sldId id="350"/>
          </p14:sldIdLst>
        </p14:section>
        <p14:section name="Athena" id="{0C539BEE-56D3-47D7-B091-FC36093D0991}">
          <p14:sldIdLst>
            <p14:sldId id="527"/>
            <p14:sldId id="528"/>
          </p14:sldIdLst>
        </p14:section>
        <p14:section name="BackBox" id="{975E640E-991B-41C4-A916-75BD6FEB6FC1}">
          <p14:sldIdLst>
            <p14:sldId id="529"/>
            <p14:sldId id="530"/>
          </p14:sldIdLst>
        </p14:section>
        <p14:section name="CAINE" id="{AB6A28DA-ED7C-4D90-8E76-96C8463EFA9C}">
          <p14:sldIdLst>
            <p14:sldId id="531"/>
            <p14:sldId id="532"/>
          </p14:sldIdLst>
        </p14:section>
        <p14:section name="Pentoo" id="{5C6C3411-4D92-4F82-B3EC-22994A9982CC}">
          <p14:sldIdLst>
            <p14:sldId id="533"/>
            <p14:sldId id="534"/>
          </p14:sldIdLst>
        </p14:section>
        <p14:section name="Circular" id="{42E06C7A-CAEF-4F2B-95AB-64FF59AB4845}">
          <p14:sldIdLst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507"/>
    <a:srgbClr val="4C5263"/>
    <a:srgbClr val="229DAB"/>
    <a:srgbClr val="E6EDDC"/>
    <a:srgbClr val="E6E6E6"/>
    <a:srgbClr val="0D5148"/>
    <a:srgbClr val="0E5148"/>
    <a:srgbClr val="2973E2"/>
    <a:srgbClr val="AFB1B3"/>
    <a:srgbClr val="69B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29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21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033C0-5CE6-43B5-824E-825800F4D89A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1E4B7-236D-4111-B769-FD4E3E28B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3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911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33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757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516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57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7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8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00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576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823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91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961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796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98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399063"/>
            <a:ext cx="2072640" cy="848924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280725"/>
            <a:ext cx="1828800" cy="588715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43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34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" y="129822"/>
            <a:ext cx="525780" cy="206643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" y="129822"/>
            <a:ext cx="1546860" cy="206643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2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00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" y="607908"/>
            <a:ext cx="2103120" cy="1014306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" y="1631810"/>
            <a:ext cx="2103120" cy="53340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/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78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" y="649111"/>
            <a:ext cx="1036320" cy="15471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" y="649111"/>
            <a:ext cx="1036320" cy="15471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0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29823"/>
            <a:ext cx="2103120" cy="47131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8" y="597747"/>
            <a:ext cx="1031557" cy="292946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8" y="890693"/>
            <a:ext cx="1031557" cy="13100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" y="597747"/>
            <a:ext cx="1036638" cy="292946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" y="890693"/>
            <a:ext cx="1036638" cy="13100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74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5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62560"/>
            <a:ext cx="786447" cy="56896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8" y="351085"/>
            <a:ext cx="1234440" cy="1732844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8" y="731520"/>
            <a:ext cx="786447" cy="1355231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7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62560"/>
            <a:ext cx="786447" cy="56896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8" y="351085"/>
            <a:ext cx="1234440" cy="1732844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8" y="731520"/>
            <a:ext cx="786447" cy="1355231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10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" y="129823"/>
            <a:ext cx="2103120" cy="471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" y="649111"/>
            <a:ext cx="2103120" cy="154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2260036"/>
            <a:ext cx="54864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6A9BE-9AB0-4816-9C4A-E57E7110ABF7}" type="datetimeFigureOut">
              <a:rPr lang="zh-CN" altLang="en-US" smtClean="0"/>
              <a:t>2023-4-13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" y="2260036"/>
            <a:ext cx="82296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" y="2260036"/>
            <a:ext cx="54864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43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4B6477-72A4-2B21-06CC-1FED89FBAC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2438400" cy="24384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E866114-3AE7-E19C-9F51-C2429C03EFED}"/>
              </a:ext>
            </a:extLst>
          </p:cNvPr>
          <p:cNvGrpSpPr/>
          <p:nvPr/>
        </p:nvGrpSpPr>
        <p:grpSpPr>
          <a:xfrm>
            <a:off x="0" y="1"/>
            <a:ext cx="2438400" cy="2438399"/>
            <a:chOff x="0" y="1"/>
            <a:chExt cx="2438400" cy="243839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D225A8B-17D4-02A8-EB21-3E283966E3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63" b="13100"/>
            <a:stretch/>
          </p:blipFill>
          <p:spPr bwMode="auto">
            <a:xfrm>
              <a:off x="87873" y="1"/>
              <a:ext cx="2267415" cy="1696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5F85848-D508-48B7-2390-ED4E2D9AEA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34" t="23668" r="-2760" b="18759"/>
            <a:stretch/>
          </p:blipFill>
          <p:spPr bwMode="auto">
            <a:xfrm>
              <a:off x="0" y="1696873"/>
              <a:ext cx="2438400" cy="74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36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67A94B-E9CE-7381-C2AA-86EAAD4EE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5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23422F-B3A7-1673-5544-3794567953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EA840E5-3491-3AE3-CC3E-DA8CBD9A4B8D}"/>
              </a:ext>
            </a:extLst>
          </p:cNvPr>
          <p:cNvGrpSpPr/>
          <p:nvPr/>
        </p:nvGrpSpPr>
        <p:grpSpPr>
          <a:xfrm>
            <a:off x="0" y="0"/>
            <a:ext cx="2438399" cy="2438400"/>
            <a:chOff x="0" y="0"/>
            <a:chExt cx="2438399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BCD5729-35C0-32B8-DF6C-0AD9E9F9F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7831" t="2138" r="-23281"/>
            <a:stretch/>
          </p:blipFill>
          <p:spPr>
            <a:xfrm>
              <a:off x="0" y="0"/>
              <a:ext cx="2438399" cy="169105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06B749-1F59-F4E8-1AF3-1FDB51294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r="9562" b="11586"/>
            <a:stretch/>
          </p:blipFill>
          <p:spPr>
            <a:xfrm>
              <a:off x="293746" y="1758048"/>
              <a:ext cx="1855776" cy="680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440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914A99-5CAD-2305-1434-21AAAF325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23422F-B3A7-1673-5544-3794567953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06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A21A14-F363-EA9A-E84D-D5B7E44C5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B5C287-EEBC-3A61-C4DE-52EF238342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1EACBF-BE2A-5689-B874-2CF6A858A8C6}"/>
              </a:ext>
            </a:extLst>
          </p:cNvPr>
          <p:cNvSpPr txBox="1"/>
          <p:nvPr/>
        </p:nvSpPr>
        <p:spPr>
          <a:xfrm>
            <a:off x="-2933505" y="304392"/>
            <a:ext cx="24383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i="0" dirty="0" err="1">
                <a:solidFill>
                  <a:srgbClr val="05EEFF"/>
                </a:solidFill>
                <a:effectLst/>
                <a:latin typeface="museo-sans"/>
              </a:rPr>
              <a:t>Parrot</a:t>
            </a:r>
            <a:r>
              <a:rPr lang="en-US" altLang="zh-CN" sz="4400" b="1" i="0" dirty="0" err="1">
                <a:solidFill>
                  <a:srgbClr val="000000"/>
                </a:solidFill>
                <a:effectLst/>
                <a:latin typeface="museo-sans"/>
              </a:rPr>
              <a:t>OS</a:t>
            </a:r>
            <a:endParaRPr lang="zh-CN" altLang="en-US" sz="4400" dirty="0">
              <a:solidFill>
                <a:srgbClr val="00000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11B4B0B-C502-5B2C-013A-06EB95DFC928}"/>
              </a:ext>
            </a:extLst>
          </p:cNvPr>
          <p:cNvGrpSpPr/>
          <p:nvPr/>
        </p:nvGrpSpPr>
        <p:grpSpPr>
          <a:xfrm>
            <a:off x="1" y="0"/>
            <a:ext cx="2438398" cy="2438400"/>
            <a:chOff x="1" y="0"/>
            <a:chExt cx="2438398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3EC3679-45C5-8ABE-24F5-68E84A66B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4700" b="1"/>
            <a:stretch/>
          </p:blipFill>
          <p:spPr>
            <a:xfrm>
              <a:off x="396632" y="0"/>
              <a:ext cx="1656000" cy="164379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AE2A4C7-FC19-67E4-2A2A-E50CC75C2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39643" r="-1"/>
            <a:stretch/>
          </p:blipFill>
          <p:spPr>
            <a:xfrm>
              <a:off x="1" y="1753507"/>
              <a:ext cx="706558" cy="68489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736B8C3-32CE-48DD-860E-554DE09DC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981" t="20920" r="12471" b="13825"/>
            <a:stretch/>
          </p:blipFill>
          <p:spPr>
            <a:xfrm>
              <a:off x="706559" y="1807535"/>
              <a:ext cx="1731840" cy="630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08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62A136-C69E-1544-8C81-2AE097D71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6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58C736-0D94-1DCF-9EE0-E867D875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49381A-0B2F-C8B5-444F-CA6CC68E4661}"/>
              </a:ext>
            </a:extLst>
          </p:cNvPr>
          <p:cNvSpPr txBox="1"/>
          <p:nvPr/>
        </p:nvSpPr>
        <p:spPr>
          <a:xfrm>
            <a:off x="-2237447" y="431159"/>
            <a:ext cx="2009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Athena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150504F-29F9-75B7-8B57-7E288E062173}"/>
              </a:ext>
            </a:extLst>
          </p:cNvPr>
          <p:cNvGrpSpPr/>
          <p:nvPr/>
        </p:nvGrpSpPr>
        <p:grpSpPr>
          <a:xfrm>
            <a:off x="1" y="0"/>
            <a:ext cx="2438400" cy="2438400"/>
            <a:chOff x="1" y="0"/>
            <a:chExt cx="2438400" cy="2438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F26B8A4-3309-0E18-281F-7CCD9315F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00" y="0"/>
              <a:ext cx="1905000" cy="190500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29688EF-7AE0-5FDC-DF29-EAD109461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3544" r="-1709" b="16635"/>
            <a:stretch/>
          </p:blipFill>
          <p:spPr>
            <a:xfrm>
              <a:off x="1" y="1543905"/>
              <a:ext cx="2438400" cy="894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222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807B4C-2065-FFF6-7E13-414B03905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23422F-B3A7-1673-5544-3794567953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BFAA664-A2EA-BE17-C579-5DCD65BA803F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914BC57-8DC6-7035-151F-FDD713FC6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3948" t="-1" b="-22839"/>
            <a:stretch/>
          </p:blipFill>
          <p:spPr>
            <a:xfrm>
              <a:off x="0" y="1773714"/>
              <a:ext cx="723317" cy="66468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8ADC7B7-C71F-C784-1FDE-AEB127681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3180"/>
            <a:stretch/>
          </p:blipFill>
          <p:spPr>
            <a:xfrm>
              <a:off x="409200" y="0"/>
              <a:ext cx="1620000" cy="167151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EB936AB-BEDB-0AC7-EBE2-3B74AD966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278"/>
            <a:stretch/>
          </p:blipFill>
          <p:spPr>
            <a:xfrm>
              <a:off x="769299" y="1743237"/>
              <a:ext cx="1669101" cy="571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48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C3763D-930F-8209-9BF1-61D7F3DF1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23422F-B3A7-1673-5544-3794567953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D72E1B-4E37-FB4E-68F4-6F91E25203C4}"/>
              </a:ext>
            </a:extLst>
          </p:cNvPr>
          <p:cNvSpPr txBox="1"/>
          <p:nvPr/>
        </p:nvSpPr>
        <p:spPr>
          <a:xfrm>
            <a:off x="-2418068" y="299838"/>
            <a:ext cx="1972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i="0" dirty="0">
                <a:ln>
                  <a:solidFill>
                    <a:schemeClr val="bg1"/>
                  </a:solidFill>
                </a:ln>
                <a:solidFill>
                  <a:srgbClr val="FE8507"/>
                </a:solidFill>
                <a:effectLst/>
                <a:latin typeface="Lucida Grande"/>
              </a:rPr>
              <a:t>CAINE</a:t>
            </a:r>
            <a:endParaRPr lang="zh-CN" altLang="en-US" sz="4000" dirty="0">
              <a:ln>
                <a:solidFill>
                  <a:schemeClr val="bg1"/>
                </a:solidFill>
              </a:ln>
              <a:solidFill>
                <a:srgbClr val="FE8507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9AE179A-CD79-7BC6-3D93-11611831DAC6}"/>
              </a:ext>
            </a:extLst>
          </p:cNvPr>
          <p:cNvGrpSpPr/>
          <p:nvPr/>
        </p:nvGrpSpPr>
        <p:grpSpPr>
          <a:xfrm>
            <a:off x="0" y="0"/>
            <a:ext cx="2438399" cy="2438400"/>
            <a:chOff x="0" y="0"/>
            <a:chExt cx="2438399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4AE0F51-A038-4EDB-2B66-EBDB3490F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5014"/>
            <a:stretch/>
          </p:blipFill>
          <p:spPr>
            <a:xfrm>
              <a:off x="459489" y="0"/>
              <a:ext cx="1548000" cy="162561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107CB3B-22E5-27A1-0009-244BC7495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1895" r="-11551" b="-9620"/>
            <a:stretch/>
          </p:blipFill>
          <p:spPr>
            <a:xfrm>
              <a:off x="0" y="1663166"/>
              <a:ext cx="2438399" cy="775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260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972</TotalTime>
  <Words>31</Words>
  <Application>Microsoft Office PowerPoint</Application>
  <PresentationFormat>自定义</PresentationFormat>
  <Paragraphs>31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Lucida Grande</vt:lpstr>
      <vt:lpstr>museo-sans</vt:lpstr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IconEditor</dc:title>
  <cp:revision>40</cp:revision>
  <dcterms:created xsi:type="dcterms:W3CDTF">2023-02-15T03:58:42Z</dcterms:created>
  <dcterms:modified xsi:type="dcterms:W3CDTF">2023-04-13T04:30:24Z</dcterms:modified>
</cp:coreProperties>
</file>